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90A"/>
    <a:srgbClr val="F3AD5F"/>
    <a:srgbClr val="3D230A"/>
    <a:srgbClr val="3A2208"/>
    <a:srgbClr val="4F2F0A"/>
    <a:srgbClr val="0B191A"/>
    <a:srgbClr val="352511"/>
    <a:srgbClr val="DEDEDC"/>
    <a:srgbClr val="F6F6F6"/>
    <a:srgbClr val="E5E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1" d="100"/>
          <a:sy n="161" d="100"/>
        </p:scale>
        <p:origin x="174" y="8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932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2666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6550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1742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82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6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92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639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488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8925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5619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9B20F-3F8E-4D8E-97B7-B34854BBD496}" type="datetimeFigureOut">
              <a:rPr lang="pt-BR" smtClean="0"/>
              <a:t>29/07/2024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CA957C-7EC8-486A-9FFD-B8EB4A76A20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68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6D6D6"/>
            </a:gs>
            <a:gs pos="58500">
              <a:srgbClr val="D1CFCD"/>
            </a:gs>
            <a:gs pos="43000">
              <a:srgbClr val="D7D5D3"/>
            </a:gs>
            <a:gs pos="83000">
              <a:srgbClr val="CECECC"/>
            </a:gs>
            <a:gs pos="100000">
              <a:srgbClr val="CCCCCC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07838025-253C-DDEE-1830-C9DCE3CB3D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042"/>
          <a:stretch/>
        </p:blipFill>
        <p:spPr>
          <a:xfrm>
            <a:off x="0" y="0"/>
            <a:ext cx="3016250" cy="304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45998F-4D31-078A-DA5F-6A55D7F0498C}"/>
              </a:ext>
            </a:extLst>
          </p:cNvPr>
          <p:cNvSpPr txBox="1"/>
          <p:nvPr/>
        </p:nvSpPr>
        <p:spPr>
          <a:xfrm>
            <a:off x="3642360" y="1101774"/>
            <a:ext cx="7894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+mj-lt"/>
              </a:rPr>
              <a:t>CLEAN ARCHITECTURE</a:t>
            </a:r>
            <a:br>
              <a:rPr lang="pt-BR" sz="4000" dirty="0">
                <a:latin typeface="+mj-lt"/>
              </a:rPr>
            </a:br>
            <a:r>
              <a:rPr lang="pt-BR" sz="4000" dirty="0">
                <a:latin typeface="+mj-lt"/>
              </a:rPr>
              <a:t>UMA ALTERNATIVA PROFISSIONAL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4FE54C6-4893-F4E1-7234-C4135CD1F38F}"/>
              </a:ext>
            </a:extLst>
          </p:cNvPr>
          <p:cNvSpPr/>
          <p:nvPr/>
        </p:nvSpPr>
        <p:spPr>
          <a:xfrm>
            <a:off x="3642360" y="549562"/>
            <a:ext cx="2255520" cy="369332"/>
          </a:xfrm>
          <a:prstGeom prst="roundRect">
            <a:avLst/>
          </a:prstGeom>
          <a:solidFill>
            <a:srgbClr val="F3AD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# ANDROID</a:t>
            </a:r>
          </a:p>
        </p:txBody>
      </p:sp>
    </p:spTree>
    <p:extLst>
      <p:ext uri="{BB962C8B-B14F-4D97-AF65-F5344CB8AC3E}">
        <p14:creationId xmlns:p14="http://schemas.microsoft.com/office/powerpoint/2010/main" val="127627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rgbClr val="F3AD5F"/>
            </a:gs>
            <a:gs pos="23000">
              <a:srgbClr val="352511"/>
            </a:gs>
            <a:gs pos="56000">
              <a:srgbClr val="07090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looking at a computer screen&#10;&#10;Description automatically generated">
            <a:extLst>
              <a:ext uri="{FF2B5EF4-FFF2-40B4-BE49-F238E27FC236}">
                <a16:creationId xmlns:a16="http://schemas.microsoft.com/office/drawing/2014/main" id="{25653695-F213-FFC3-24E9-C9B3FE5BBC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6"/>
          <a:stretch/>
        </p:blipFill>
        <p:spPr>
          <a:xfrm>
            <a:off x="1" y="0"/>
            <a:ext cx="2171700" cy="304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53D17F-ED2A-48E5-8B9E-70FFF280A938}"/>
              </a:ext>
            </a:extLst>
          </p:cNvPr>
          <p:cNvSpPr txBox="1"/>
          <p:nvPr/>
        </p:nvSpPr>
        <p:spPr>
          <a:xfrm>
            <a:off x="2281383" y="803565"/>
            <a:ext cx="9836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7090A"/>
                </a:solidFill>
                <a:latin typeface="+mj-lt"/>
              </a:rPr>
              <a:t>Conceitos Fundamentais da Arquitetura Limpa</a:t>
            </a:r>
          </a:p>
        </p:txBody>
      </p:sp>
    </p:spTree>
    <p:extLst>
      <p:ext uri="{BB962C8B-B14F-4D97-AF65-F5344CB8AC3E}">
        <p14:creationId xmlns:p14="http://schemas.microsoft.com/office/powerpoint/2010/main" val="3670069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rgbClr val="F3AD5F"/>
            </a:gs>
            <a:gs pos="23000">
              <a:srgbClr val="352511"/>
            </a:gs>
            <a:gs pos="56000">
              <a:srgbClr val="07090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wearing headphones and writing on a paper&#10;&#10;Description automatically generated">
            <a:extLst>
              <a:ext uri="{FF2B5EF4-FFF2-40B4-BE49-F238E27FC236}">
                <a16:creationId xmlns:a16="http://schemas.microsoft.com/office/drawing/2014/main" id="{C51693B3-1894-3A76-62D8-636334AA8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201333" cy="304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11EE83-4365-6EA6-C7E3-5950BC396E10}"/>
              </a:ext>
            </a:extLst>
          </p:cNvPr>
          <p:cNvSpPr txBox="1"/>
          <p:nvPr/>
        </p:nvSpPr>
        <p:spPr>
          <a:xfrm>
            <a:off x="2281383" y="803565"/>
            <a:ext cx="9836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7090A"/>
                </a:solidFill>
                <a:latin typeface="+mj-lt"/>
              </a:rPr>
              <a:t>Aplicação em Projetos Android</a:t>
            </a:r>
          </a:p>
        </p:txBody>
      </p:sp>
    </p:spTree>
    <p:extLst>
      <p:ext uri="{BB962C8B-B14F-4D97-AF65-F5344CB8AC3E}">
        <p14:creationId xmlns:p14="http://schemas.microsoft.com/office/powerpoint/2010/main" val="3381381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rgbClr val="F3AD5F"/>
            </a:gs>
            <a:gs pos="23000">
              <a:srgbClr val="352511"/>
            </a:gs>
            <a:gs pos="56000">
              <a:srgbClr val="07090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working on a computer&#10;&#10;Description automatically generated">
            <a:extLst>
              <a:ext uri="{FF2B5EF4-FFF2-40B4-BE49-F238E27FC236}">
                <a16:creationId xmlns:a16="http://schemas.microsoft.com/office/drawing/2014/main" id="{04547E52-6C59-6278-3379-141C2DDF67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31"/>
          <a:stretch/>
        </p:blipFill>
        <p:spPr>
          <a:xfrm>
            <a:off x="1" y="0"/>
            <a:ext cx="2141220" cy="304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F1A6AF-DFAA-16DB-478A-55846F2817A0}"/>
              </a:ext>
            </a:extLst>
          </p:cNvPr>
          <p:cNvSpPr txBox="1"/>
          <p:nvPr/>
        </p:nvSpPr>
        <p:spPr>
          <a:xfrm>
            <a:off x="2281383" y="803565"/>
            <a:ext cx="9836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7090A"/>
                </a:solidFill>
                <a:latin typeface="+mj-lt"/>
              </a:rPr>
              <a:t>Exemplo Prático</a:t>
            </a:r>
          </a:p>
        </p:txBody>
      </p:sp>
    </p:spTree>
    <p:extLst>
      <p:ext uri="{BB962C8B-B14F-4D97-AF65-F5344CB8AC3E}">
        <p14:creationId xmlns:p14="http://schemas.microsoft.com/office/powerpoint/2010/main" val="30436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rgbClr val="F3AD5F"/>
            </a:gs>
            <a:gs pos="23000">
              <a:srgbClr val="352511"/>
            </a:gs>
            <a:gs pos="56000">
              <a:srgbClr val="07090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F1A6AF-DFAA-16DB-478A-55846F2817A0}"/>
              </a:ext>
            </a:extLst>
          </p:cNvPr>
          <p:cNvSpPr txBox="1"/>
          <p:nvPr/>
        </p:nvSpPr>
        <p:spPr>
          <a:xfrm>
            <a:off x="2281383" y="803565"/>
            <a:ext cx="98367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7090A"/>
                </a:solidFill>
                <a:latin typeface="+mj-lt"/>
              </a:rPr>
              <a:t>Conclusão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57D941-56A4-2B1C-C821-DC0409AF67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5" r="24028"/>
          <a:stretch/>
        </p:blipFill>
        <p:spPr>
          <a:xfrm>
            <a:off x="0" y="0"/>
            <a:ext cx="2137558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548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</TotalTime>
  <Words>20</Words>
  <Application>Microsoft Office PowerPoint</Application>
  <PresentationFormat>Custom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Architecture - Uma Alternativa Profissional</dc:title>
  <dc:subject>Clean Architecture on Android Devices</dc:subject>
  <dc:creator>Alexandre Augusto Santicioli</dc:creator>
  <cp:keywords>Android;Kotlin;Clean Architecture;Tom Hombergs</cp:keywords>
  <cp:lastModifiedBy>Alexandre Augusto Santicioli</cp:lastModifiedBy>
  <cp:revision>7</cp:revision>
  <dcterms:created xsi:type="dcterms:W3CDTF">2024-07-29T04:11:16Z</dcterms:created>
  <dcterms:modified xsi:type="dcterms:W3CDTF">2024-07-29T05:32:52Z</dcterms:modified>
</cp:coreProperties>
</file>

<file path=docProps/thumbnail.jpeg>
</file>